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72" r:id="rId11"/>
    <p:sldId id="269" r:id="rId12"/>
    <p:sldId id="262" r:id="rId13"/>
    <p:sldId id="267" r:id="rId14"/>
    <p:sldId id="271" r:id="rId15"/>
    <p:sldId id="270" r:id="rId16"/>
    <p:sldId id="266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9" d="100"/>
          <a:sy n="129" d="100"/>
        </p:scale>
        <p:origin x="-62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://stackoverflow.com/users/2933414/kamil-barto%C5%8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4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4" y="3602038"/>
            <a:ext cx="4461931" cy="29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8" y="26340"/>
            <a:ext cx="10515600" cy="879363"/>
          </a:xfrm>
        </p:spPr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03" y="728500"/>
            <a:ext cx="8931174" cy="60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1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Two Populations</a:t>
            </a:r>
            <a:endParaRPr lang="en-US" sz="440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01254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44770" y="2074460"/>
            <a:ext cx="3125337" cy="2251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2447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5963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0"/>
            <a:ext cx="859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70" y="78757"/>
            <a:ext cx="4518598" cy="349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12" y="3268410"/>
            <a:ext cx="4738590" cy="31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the distribution of death and how it varies by region.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9839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0.16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7575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0.31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16132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0.11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1078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488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761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is awesome.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(cm)</a:t>
            </a:r>
          </a:p>
          <a:p>
            <a:r>
              <a:rPr lang="en-US" dirty="0" smtClean="0"/>
              <a:t>Waterways(Low </a:t>
            </a:r>
            <a:r>
              <a:rPr lang="en-US" dirty="0"/>
              <a:t>Counts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 -----</a:t>
            </a:r>
          </a:p>
          <a:p>
            <a:r>
              <a:rPr lang="en-US" dirty="0" smtClean="0"/>
              <a:t>Cities        -----</a:t>
            </a:r>
          </a:p>
          <a:p>
            <a:endParaRPr lang="en-US" dirty="0" smtClean="0"/>
          </a:p>
          <a:p>
            <a:r>
              <a:rPr lang="en-US" dirty="0" smtClean="0"/>
              <a:t>Sex(M,F,U) </a:t>
            </a:r>
            <a:r>
              <a:rPr lang="en-US" dirty="0" smtClean="0">
                <a:sym typeface="Wingdings" panose="05000000000000000000" pitchFamily="2" charset="2"/>
              </a:rPr>
              <a:t> Sex(M,F)</a:t>
            </a:r>
            <a:endParaRPr lang="en-US" dirty="0" smtClean="0"/>
          </a:p>
          <a:p>
            <a:r>
              <a:rPr lang="en-US" dirty="0" smtClean="0"/>
              <a:t>Date  </a:t>
            </a:r>
            <a:r>
              <a:rPr lang="en-US" dirty="0" smtClean="0">
                <a:sym typeface="Wingdings" panose="05000000000000000000" pitchFamily="2" charset="2"/>
              </a:rPr>
              <a:t> Seasons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1690" y="3454541"/>
            <a:ext cx="381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|</a:t>
            </a:r>
            <a:r>
              <a:rPr lang="en-US" sz="2800" dirty="0" smtClean="0"/>
              <a:t> Regions(NW,NE,SW,SE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788</Words>
  <Application>Microsoft Macintosh PowerPoint</Application>
  <PresentationFormat>Custom</PresentationFormat>
  <Paragraphs>200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Examining the relationship between manatee physiology and environment and manatee death by watercraft collision.  </vt:lpstr>
      <vt:lpstr>Dataset Description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Interactions</vt:lpstr>
      <vt:lpstr>PowerPoint Presentation</vt:lpstr>
      <vt:lpstr>NDMS</vt:lpstr>
      <vt:lpstr>PowerPoint Presentation</vt:lpstr>
      <vt:lpstr>PowerPoint Presentation</vt:lpstr>
      <vt:lpstr>Future Studies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38</cp:revision>
  <dcterms:created xsi:type="dcterms:W3CDTF">2016-03-07T00:48:11Z</dcterms:created>
  <dcterms:modified xsi:type="dcterms:W3CDTF">2016-03-09T19:01:26Z</dcterms:modified>
</cp:coreProperties>
</file>